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1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9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8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4AA58-6D0F-441C-B162-AC98D72E6715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9BDB-458B-4FE2-8C2B-B08AD420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8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0" y="349666"/>
            <a:ext cx="8468907" cy="61349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55858" y="4671915"/>
            <a:ext cx="381000" cy="3572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36053" y="761999"/>
            <a:ext cx="269834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Green </a:t>
            </a:r>
            <a:r>
              <a:rPr lang="en-US" b="1" dirty="0" smtClean="0">
                <a:solidFill>
                  <a:srgbClr val="00B050"/>
                </a:solidFill>
              </a:rPr>
              <a:t>= Pavilion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Yellow = Parking Areas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4738759">
            <a:off x="2666999" y="4749216"/>
            <a:ext cx="923464" cy="3819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555055">
            <a:off x="3010943" y="5596585"/>
            <a:ext cx="920423" cy="2963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404986">
            <a:off x="3592521" y="5324960"/>
            <a:ext cx="714369" cy="2963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1429860">
            <a:off x="4405418" y="5324960"/>
            <a:ext cx="920423" cy="2963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9670394">
            <a:off x="7105390" y="5235708"/>
            <a:ext cx="920423" cy="2963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Rocheleau</dc:creator>
  <cp:lastModifiedBy>Morgan Rocheleau</cp:lastModifiedBy>
  <cp:revision>7</cp:revision>
  <dcterms:created xsi:type="dcterms:W3CDTF">2019-03-12T22:25:25Z</dcterms:created>
  <dcterms:modified xsi:type="dcterms:W3CDTF">2019-09-05T16:03:28Z</dcterms:modified>
</cp:coreProperties>
</file>